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
  </p:notesMasterIdLst>
  <p:sldIdLst>
    <p:sldId id="256" r:id="rId2"/>
    <p:sldId id="258" r:id="rId3"/>
    <p:sldId id="257"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94576" autoAdjust="0"/>
  </p:normalViewPr>
  <p:slideViewPr>
    <p:cSldViewPr>
      <p:cViewPr varScale="1">
        <p:scale>
          <a:sx n="68" d="100"/>
          <a:sy n="68" d="100"/>
        </p:scale>
        <p:origin x="-123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54445F-86EA-4075-A641-7674D5818A66}" type="datetimeFigureOut">
              <a:rPr lang="en-AU" smtClean="0"/>
              <a:pPr/>
              <a:t>25/11/2010</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46F270-3722-4F64-8E33-32231E67350B}" type="slidenum">
              <a:rPr lang="en-AU" smtClean="0"/>
              <a:pPr/>
              <a:t>‹#›</a:t>
            </a:fld>
            <a:endParaRPr lang="en-A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2B431710-8B8A-4A55-A195-B603C3805EF9}" type="datetimeFigureOut">
              <a:rPr lang="en-AU" smtClean="0"/>
              <a:pPr/>
              <a:t>25/11/2010</a:t>
            </a:fld>
            <a:endParaRPr lang="en-AU"/>
          </a:p>
        </p:txBody>
      </p:sp>
      <p:sp>
        <p:nvSpPr>
          <p:cNvPr id="17" name="Footer Placeholder 16"/>
          <p:cNvSpPr>
            <a:spLocks noGrp="1"/>
          </p:cNvSpPr>
          <p:nvPr>
            <p:ph type="ftr" sz="quarter" idx="11"/>
          </p:nvPr>
        </p:nvSpPr>
        <p:spPr/>
        <p:txBody>
          <a:bodyPr/>
          <a:lstStyle/>
          <a:p>
            <a:endParaRPr lang="en-AU"/>
          </a:p>
        </p:txBody>
      </p:sp>
      <p:sp>
        <p:nvSpPr>
          <p:cNvPr id="29" name="Slide Number Placeholder 28"/>
          <p:cNvSpPr>
            <a:spLocks noGrp="1"/>
          </p:cNvSpPr>
          <p:nvPr>
            <p:ph type="sldNum" sz="quarter" idx="12"/>
          </p:nvPr>
        </p:nvSpPr>
        <p:spPr/>
        <p:txBody>
          <a:bodyPr/>
          <a:lstStyle/>
          <a:p>
            <a:fld id="{6B15CB41-4CDD-4CF2-8154-968E08AA20F1}" type="slidenum">
              <a:rPr lang="en-AU" smtClean="0"/>
              <a:pPr/>
              <a:t>‹#›</a:t>
            </a:fld>
            <a:endParaRPr lang="en-AU"/>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431710-8B8A-4A55-A195-B603C3805EF9}" type="datetimeFigureOut">
              <a:rPr lang="en-AU" smtClean="0"/>
              <a:pPr/>
              <a:t>25/11/2010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B15CB41-4CDD-4CF2-8154-968E08AA20F1}"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431710-8B8A-4A55-A195-B603C3805EF9}" type="datetimeFigureOut">
              <a:rPr lang="en-AU" smtClean="0"/>
              <a:pPr/>
              <a:t>25/11/2010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B15CB41-4CDD-4CF2-8154-968E08AA20F1}"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431710-8B8A-4A55-A195-B603C3805EF9}" type="datetimeFigureOut">
              <a:rPr lang="en-AU" smtClean="0"/>
              <a:pPr/>
              <a:t>25/11/2010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6B15CB41-4CDD-4CF2-8154-968E08AA20F1}"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B431710-8B8A-4A55-A195-B603C3805EF9}" type="datetimeFigureOut">
              <a:rPr lang="en-AU" smtClean="0"/>
              <a:pPr/>
              <a:t>25/11/2010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7924800" y="6416675"/>
            <a:ext cx="762000" cy="365125"/>
          </a:xfrm>
        </p:spPr>
        <p:txBody>
          <a:bodyPr/>
          <a:lstStyle/>
          <a:p>
            <a:fld id="{6B15CB41-4CDD-4CF2-8154-968E08AA20F1}" type="slidenum">
              <a:rPr lang="en-AU" smtClean="0"/>
              <a:pPr/>
              <a:t>‹#›</a:t>
            </a:fld>
            <a:endParaRPr lang="en-A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B431710-8B8A-4A55-A195-B603C3805EF9}" type="datetimeFigureOut">
              <a:rPr lang="en-AU" smtClean="0"/>
              <a:pPr/>
              <a:t>25/11/2010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B15CB41-4CDD-4CF2-8154-968E08AA20F1}"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B431710-8B8A-4A55-A195-B603C3805EF9}" type="datetimeFigureOut">
              <a:rPr lang="en-AU" smtClean="0"/>
              <a:pPr/>
              <a:t>25/11/2010</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6B15CB41-4CDD-4CF2-8154-968E08AA20F1}"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B431710-8B8A-4A55-A195-B603C3805EF9}" type="datetimeFigureOut">
              <a:rPr lang="en-AU" smtClean="0"/>
              <a:pPr/>
              <a:t>25/11/2010</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6B15CB41-4CDD-4CF2-8154-968E08AA20F1}"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431710-8B8A-4A55-A195-B603C3805EF9}" type="datetimeFigureOut">
              <a:rPr lang="en-AU" smtClean="0"/>
              <a:pPr/>
              <a:t>25/11/2010</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6B15CB41-4CDD-4CF2-8154-968E08AA20F1}"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B431710-8B8A-4A55-A195-B603C3805EF9}" type="datetimeFigureOut">
              <a:rPr lang="en-AU" smtClean="0"/>
              <a:pPr/>
              <a:t>25/11/2010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B15CB41-4CDD-4CF2-8154-968E08AA20F1}"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B431710-8B8A-4A55-A195-B603C3805EF9}" type="datetimeFigureOut">
              <a:rPr lang="en-AU" smtClean="0"/>
              <a:pPr/>
              <a:t>25/11/2010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6B15CB41-4CDD-4CF2-8154-968E08AA20F1}" type="slidenum">
              <a:rPr lang="en-AU" smtClean="0"/>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2B431710-8B8A-4A55-A195-B603C3805EF9}" type="datetimeFigureOut">
              <a:rPr lang="en-AU" smtClean="0"/>
              <a:pPr/>
              <a:t>25/11/2010</a:t>
            </a:fld>
            <a:endParaRPr lang="en-AU"/>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AU"/>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6B15CB41-4CDD-4CF2-8154-968E08AA20F1}" type="slidenum">
              <a:rPr lang="en-AU" smtClean="0"/>
              <a:pPr/>
              <a:t>‹#›</a:t>
            </a:fld>
            <a:endParaRPr lang="en-AU"/>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www.mangahigh.com/en_us/games/flowerpowerlit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cs.cmu.edu/~spok/grimmtmp/044.tx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7584" y="2780928"/>
            <a:ext cx="7772400" cy="1539602"/>
          </a:xfrm>
        </p:spPr>
        <p:txBody>
          <a:bodyPr/>
          <a:lstStyle/>
          <a:p>
            <a:r>
              <a:rPr lang="en-AU" dirty="0" smtClean="0"/>
              <a:t>Zayne and Kristian’s web quest.</a:t>
            </a:r>
            <a:endParaRPr lang="en-AU" dirty="0"/>
          </a:p>
        </p:txBody>
      </p:sp>
      <p:sp>
        <p:nvSpPr>
          <p:cNvPr id="3" name="Subtitle 2"/>
          <p:cNvSpPr>
            <a:spLocks noGrp="1"/>
          </p:cNvSpPr>
          <p:nvPr>
            <p:ph type="subTitle" idx="1"/>
          </p:nvPr>
        </p:nvSpPr>
        <p:spPr>
          <a:xfrm>
            <a:off x="2555776" y="4293096"/>
            <a:ext cx="4320480" cy="1005508"/>
          </a:xfrm>
        </p:spPr>
        <p:txBody>
          <a:bodyPr>
            <a:normAutofit lnSpcReduction="10000"/>
          </a:bodyPr>
          <a:lstStyle/>
          <a:p>
            <a:r>
              <a:rPr lang="en-AU" dirty="0" smtClean="0"/>
              <a:t>Gr5</a:t>
            </a:r>
          </a:p>
          <a:p>
            <a:r>
              <a:rPr lang="en-AU" dirty="0" smtClean="0">
                <a:hlinkClick r:id="" action="ppaction://hlinkshowjump?jump=nextslide"/>
              </a:rPr>
              <a:t>Next slide</a:t>
            </a:r>
            <a:r>
              <a:rPr lang="en-AU" dirty="0" smtClean="0"/>
              <a:t> Game review.</a:t>
            </a:r>
            <a:endParaRPr lang="en-AU" dirty="0"/>
          </a:p>
        </p:txBody>
      </p:sp>
      <p:pic>
        <p:nvPicPr>
          <p:cNvPr id="1026" name="Picture 2" descr="S:\Students\Teacher to Student\Room  3\CLASS PHOTOS\025.JPG"/>
          <p:cNvPicPr>
            <a:picLocks noChangeAspect="1" noChangeArrowheads="1"/>
          </p:cNvPicPr>
          <p:nvPr/>
        </p:nvPicPr>
        <p:blipFill>
          <a:blip r:embed="rId2" cstate="print"/>
          <a:srcRect/>
          <a:stretch>
            <a:fillRect/>
          </a:stretch>
        </p:blipFill>
        <p:spPr bwMode="auto">
          <a:xfrm>
            <a:off x="0" y="0"/>
            <a:ext cx="3885509" cy="2852936"/>
          </a:xfrm>
          <a:prstGeom prst="rect">
            <a:avLst/>
          </a:prstGeom>
          <a:noFill/>
        </p:spPr>
      </p:pic>
      <p:pic>
        <p:nvPicPr>
          <p:cNvPr id="1027" name="Picture 3" descr="S:\Students\Teacher to Student\Room  4\2010 PHOTOS\CLASS PICS\100_5744.JPG"/>
          <p:cNvPicPr>
            <a:picLocks noChangeAspect="1" noChangeArrowheads="1"/>
          </p:cNvPicPr>
          <p:nvPr/>
        </p:nvPicPr>
        <p:blipFill>
          <a:blip r:embed="rId3" cstate="print"/>
          <a:srcRect/>
          <a:stretch>
            <a:fillRect/>
          </a:stretch>
        </p:blipFill>
        <p:spPr bwMode="auto">
          <a:xfrm>
            <a:off x="5292080" y="0"/>
            <a:ext cx="3851920" cy="2828273"/>
          </a:xfrm>
          <a:prstGeom prst="rect">
            <a:avLst/>
          </a:prstGeom>
          <a:noFill/>
        </p:spPr>
      </p:pic>
      <p:pic>
        <p:nvPicPr>
          <p:cNvPr id="6" name="Picture 3" descr="S:\Students\Teacher to Student\Room  4\2010 PHOTOS\CLASS PICS\100_5744.JPG"/>
          <p:cNvPicPr>
            <a:picLocks noChangeAspect="1" noChangeArrowheads="1"/>
          </p:cNvPicPr>
          <p:nvPr/>
        </p:nvPicPr>
        <p:blipFill>
          <a:blip r:embed="rId3" cstate="print"/>
          <a:srcRect/>
          <a:stretch>
            <a:fillRect/>
          </a:stretch>
        </p:blipFill>
        <p:spPr bwMode="auto">
          <a:xfrm>
            <a:off x="0" y="5034293"/>
            <a:ext cx="2483768" cy="1823707"/>
          </a:xfrm>
          <a:prstGeom prst="rect">
            <a:avLst/>
          </a:prstGeom>
          <a:noFill/>
        </p:spPr>
      </p:pic>
      <p:pic>
        <p:nvPicPr>
          <p:cNvPr id="7" name="Picture 2" descr="S:\Students\Teacher to Student\Room  3\CLASS PHOTOS\025.JPG"/>
          <p:cNvPicPr>
            <a:picLocks noChangeAspect="1" noChangeArrowheads="1"/>
          </p:cNvPicPr>
          <p:nvPr/>
        </p:nvPicPr>
        <p:blipFill>
          <a:blip r:embed="rId2" cstate="print"/>
          <a:srcRect/>
          <a:stretch>
            <a:fillRect/>
          </a:stretch>
        </p:blipFill>
        <p:spPr bwMode="auto">
          <a:xfrm>
            <a:off x="6660232" y="5034293"/>
            <a:ext cx="2483768" cy="1823707"/>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67744" y="260648"/>
            <a:ext cx="4680520" cy="1143000"/>
          </a:xfrm>
        </p:spPr>
        <p:txBody>
          <a:bodyPr/>
          <a:lstStyle/>
          <a:p>
            <a:r>
              <a:rPr lang="en-AU" dirty="0" smtClean="0"/>
              <a:t>Flower power</a:t>
            </a:r>
            <a:endParaRPr lang="en-AU" dirty="0"/>
          </a:p>
        </p:txBody>
      </p:sp>
      <p:sp>
        <p:nvSpPr>
          <p:cNvPr id="3" name="Content Placeholder 2"/>
          <p:cNvSpPr>
            <a:spLocks noGrp="1"/>
          </p:cNvSpPr>
          <p:nvPr>
            <p:ph idx="1"/>
          </p:nvPr>
        </p:nvSpPr>
        <p:spPr>
          <a:xfrm>
            <a:off x="457200" y="3429000"/>
            <a:ext cx="8229600" cy="2697163"/>
          </a:xfrm>
        </p:spPr>
        <p:txBody>
          <a:bodyPr/>
          <a:lstStyle/>
          <a:p>
            <a:endParaRPr lang="en-AU" dirty="0" smtClean="0"/>
          </a:p>
          <a:p>
            <a:pPr>
              <a:buNone/>
            </a:pPr>
            <a:endParaRPr lang="en-AU" dirty="0"/>
          </a:p>
        </p:txBody>
      </p:sp>
      <p:sp>
        <p:nvSpPr>
          <p:cNvPr id="4" name="TextBox 3"/>
          <p:cNvSpPr txBox="1"/>
          <p:nvPr/>
        </p:nvSpPr>
        <p:spPr>
          <a:xfrm>
            <a:off x="0" y="1628801"/>
            <a:ext cx="5760640" cy="646331"/>
          </a:xfrm>
          <a:prstGeom prst="rect">
            <a:avLst/>
          </a:prstGeom>
          <a:noFill/>
        </p:spPr>
        <p:txBody>
          <a:bodyPr wrap="square" rtlCol="0">
            <a:spAutoFit/>
          </a:bodyPr>
          <a:lstStyle/>
          <a:p>
            <a:r>
              <a:rPr lang="en-AU" dirty="0" smtClean="0">
                <a:hlinkClick r:id="rId2"/>
              </a:rPr>
              <a:t> http://www.mangahigh.com/en_us/games/flowerpowerlite</a:t>
            </a:r>
            <a:endParaRPr lang="en-AU" dirty="0" smtClean="0"/>
          </a:p>
        </p:txBody>
      </p:sp>
      <p:sp>
        <p:nvSpPr>
          <p:cNvPr id="5" name="TextBox 4"/>
          <p:cNvSpPr txBox="1"/>
          <p:nvPr/>
        </p:nvSpPr>
        <p:spPr>
          <a:xfrm>
            <a:off x="0" y="620688"/>
            <a:ext cx="1835696" cy="923330"/>
          </a:xfrm>
          <a:prstGeom prst="rect">
            <a:avLst/>
          </a:prstGeom>
          <a:noFill/>
        </p:spPr>
        <p:txBody>
          <a:bodyPr wrap="square" rtlCol="0">
            <a:spAutoFit/>
          </a:bodyPr>
          <a:lstStyle/>
          <a:p>
            <a:r>
              <a:rPr lang="en-AU" dirty="0" smtClean="0"/>
              <a:t>This is a hyperlink to the game</a:t>
            </a:r>
            <a:endParaRPr lang="en-AU" dirty="0"/>
          </a:p>
        </p:txBody>
      </p:sp>
      <p:sp>
        <p:nvSpPr>
          <p:cNvPr id="6" name="TextBox 5"/>
          <p:cNvSpPr txBox="1"/>
          <p:nvPr/>
        </p:nvSpPr>
        <p:spPr>
          <a:xfrm>
            <a:off x="395536" y="2852936"/>
            <a:ext cx="3744416" cy="1477328"/>
          </a:xfrm>
          <a:prstGeom prst="rect">
            <a:avLst/>
          </a:prstGeom>
          <a:noFill/>
        </p:spPr>
        <p:txBody>
          <a:bodyPr wrap="square" rtlCol="0">
            <a:spAutoFit/>
          </a:bodyPr>
          <a:lstStyle/>
          <a:p>
            <a:r>
              <a:rPr lang="en-AU" dirty="0" smtClean="0"/>
              <a:t>The aim of the game is to get the flower  with the heist number at the top of the stem. If the number is put in the wrong place the flower dies.</a:t>
            </a:r>
            <a:endParaRPr lang="en-AU" dirty="0"/>
          </a:p>
        </p:txBody>
      </p:sp>
      <p:sp>
        <p:nvSpPr>
          <p:cNvPr id="8" name="TextBox 7"/>
          <p:cNvSpPr txBox="1"/>
          <p:nvPr/>
        </p:nvSpPr>
        <p:spPr>
          <a:xfrm>
            <a:off x="6660232" y="1988840"/>
            <a:ext cx="1368152" cy="369332"/>
          </a:xfrm>
          <a:prstGeom prst="rect">
            <a:avLst/>
          </a:prstGeom>
          <a:noFill/>
        </p:spPr>
        <p:txBody>
          <a:bodyPr wrap="square" rtlCol="0">
            <a:spAutoFit/>
          </a:bodyPr>
          <a:lstStyle/>
          <a:p>
            <a:r>
              <a:rPr lang="en-AU" dirty="0" smtClean="0">
                <a:hlinkClick r:id="" action="ppaction://hlinkshowjump?jump=nextslide"/>
              </a:rPr>
              <a:t> </a:t>
            </a:r>
            <a:endParaRPr lang="en-AU" dirty="0"/>
          </a:p>
        </p:txBody>
      </p:sp>
      <p:sp>
        <p:nvSpPr>
          <p:cNvPr id="9" name="TextBox 8"/>
          <p:cNvSpPr txBox="1"/>
          <p:nvPr/>
        </p:nvSpPr>
        <p:spPr>
          <a:xfrm>
            <a:off x="7020272" y="1844824"/>
            <a:ext cx="1368152" cy="923330"/>
          </a:xfrm>
          <a:prstGeom prst="rect">
            <a:avLst/>
          </a:prstGeom>
          <a:noFill/>
        </p:spPr>
        <p:txBody>
          <a:bodyPr wrap="square" rtlCol="0">
            <a:spAutoFit/>
          </a:bodyPr>
          <a:lstStyle/>
          <a:p>
            <a:r>
              <a:rPr lang="en-AU" dirty="0" smtClean="0">
                <a:hlinkClick r:id="" action="ppaction://hlinkshowjump?jump=nextslide"/>
              </a:rPr>
              <a:t>Next slide </a:t>
            </a:r>
            <a:r>
              <a:rPr lang="en-AU" dirty="0" smtClean="0"/>
              <a:t>famous person</a:t>
            </a:r>
            <a:endParaRPr lang="en-AU" dirty="0"/>
          </a:p>
        </p:txBody>
      </p:sp>
      <p:sp>
        <p:nvSpPr>
          <p:cNvPr id="11" name="TextBox 10"/>
          <p:cNvSpPr txBox="1"/>
          <p:nvPr/>
        </p:nvSpPr>
        <p:spPr>
          <a:xfrm>
            <a:off x="5436096" y="3356992"/>
            <a:ext cx="2880320" cy="923330"/>
          </a:xfrm>
          <a:prstGeom prst="rect">
            <a:avLst/>
          </a:prstGeom>
          <a:noFill/>
        </p:spPr>
        <p:txBody>
          <a:bodyPr wrap="square" rtlCol="0">
            <a:spAutoFit/>
          </a:bodyPr>
          <a:lstStyle/>
          <a:p>
            <a:r>
              <a:rPr lang="en-AU" dirty="0" smtClean="0"/>
              <a:t>Yes I enjoyed it a lot because it was a easy and learning maths games.</a:t>
            </a:r>
            <a:endParaRPr lang="en-AU" dirty="0"/>
          </a:p>
        </p:txBody>
      </p:sp>
      <p:sp>
        <p:nvSpPr>
          <p:cNvPr id="12" name="TextBox 11"/>
          <p:cNvSpPr txBox="1"/>
          <p:nvPr/>
        </p:nvSpPr>
        <p:spPr>
          <a:xfrm>
            <a:off x="2987824" y="4293096"/>
            <a:ext cx="3312368" cy="646331"/>
          </a:xfrm>
          <a:prstGeom prst="rect">
            <a:avLst/>
          </a:prstGeom>
          <a:noFill/>
        </p:spPr>
        <p:txBody>
          <a:bodyPr wrap="square" rtlCol="0">
            <a:spAutoFit/>
          </a:bodyPr>
          <a:lstStyle/>
          <a:p>
            <a:r>
              <a:rPr lang="en-AU" dirty="0" smtClean="0"/>
              <a:t>I would recommend this game to around 5- 80.</a:t>
            </a:r>
            <a:endParaRPr lang="en-A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07904" y="274638"/>
            <a:ext cx="1800200" cy="1066130"/>
          </a:xfrm>
        </p:spPr>
        <p:txBody>
          <a:bodyPr>
            <a:normAutofit/>
          </a:bodyPr>
          <a:lstStyle/>
          <a:p>
            <a:r>
              <a:rPr lang="en-AU" dirty="0" smtClean="0"/>
              <a:t>Akon</a:t>
            </a:r>
            <a:endParaRPr lang="en-AU" dirty="0"/>
          </a:p>
        </p:txBody>
      </p:sp>
      <p:sp>
        <p:nvSpPr>
          <p:cNvPr id="3" name="Content Placeholder 2"/>
          <p:cNvSpPr>
            <a:spLocks noGrp="1"/>
          </p:cNvSpPr>
          <p:nvPr>
            <p:ph idx="1"/>
          </p:nvPr>
        </p:nvSpPr>
        <p:spPr>
          <a:xfrm>
            <a:off x="3347864" y="5445224"/>
            <a:ext cx="2890664" cy="964704"/>
          </a:xfrm>
        </p:spPr>
        <p:txBody>
          <a:bodyPr/>
          <a:lstStyle/>
          <a:p>
            <a:pPr>
              <a:buNone/>
            </a:pPr>
            <a:r>
              <a:rPr lang="en-AU" dirty="0" smtClean="0"/>
              <a:t>His a singer.</a:t>
            </a:r>
            <a:endParaRPr lang="en-AU" dirty="0"/>
          </a:p>
        </p:txBody>
      </p:sp>
      <p:pic>
        <p:nvPicPr>
          <p:cNvPr id="4098" name="Picture 2" descr="http://2.bp.blogspot.com/_X3itOVlDHN4/RzuZF63lCLI/AAAAAAAABBs/jZyx0lNno6k/s320/AkonLockedUp.jpg"/>
          <p:cNvPicPr>
            <a:picLocks noChangeAspect="1" noChangeArrowheads="1"/>
          </p:cNvPicPr>
          <p:nvPr/>
        </p:nvPicPr>
        <p:blipFill>
          <a:blip r:embed="rId2" cstate="print"/>
          <a:srcRect/>
          <a:stretch>
            <a:fillRect/>
          </a:stretch>
        </p:blipFill>
        <p:spPr bwMode="auto">
          <a:xfrm>
            <a:off x="3419872" y="2348880"/>
            <a:ext cx="2857500" cy="2857500"/>
          </a:xfrm>
          <a:prstGeom prst="rect">
            <a:avLst/>
          </a:prstGeom>
          <a:noFill/>
        </p:spPr>
      </p:pic>
      <p:sp>
        <p:nvSpPr>
          <p:cNvPr id="6" name="TextBox 5"/>
          <p:cNvSpPr txBox="1"/>
          <p:nvPr/>
        </p:nvSpPr>
        <p:spPr>
          <a:xfrm>
            <a:off x="6732240" y="3140968"/>
            <a:ext cx="2088232" cy="1200329"/>
          </a:xfrm>
          <a:prstGeom prst="rect">
            <a:avLst/>
          </a:prstGeom>
          <a:noFill/>
        </p:spPr>
        <p:txBody>
          <a:bodyPr wrap="square" rtlCol="0">
            <a:spAutoFit/>
          </a:bodyPr>
          <a:lstStyle/>
          <a:p>
            <a:r>
              <a:rPr lang="en-AU" sz="2400" dirty="0" smtClean="0">
                <a:latin typeface="+mj-lt"/>
              </a:rPr>
              <a:t>Akon was born on </a:t>
            </a:r>
            <a:r>
              <a:rPr lang="en-AU" sz="2400" dirty="0" smtClean="0"/>
              <a:t>April 16, 1973</a:t>
            </a:r>
            <a:endParaRPr lang="en-AU" sz="2400" dirty="0">
              <a:latin typeface="+mj-lt"/>
            </a:endParaRPr>
          </a:p>
        </p:txBody>
      </p:sp>
      <p:sp>
        <p:nvSpPr>
          <p:cNvPr id="8" name="TextBox 7"/>
          <p:cNvSpPr txBox="1"/>
          <p:nvPr/>
        </p:nvSpPr>
        <p:spPr>
          <a:xfrm>
            <a:off x="683568" y="4365104"/>
            <a:ext cx="1152128" cy="1569660"/>
          </a:xfrm>
          <a:prstGeom prst="rect">
            <a:avLst/>
          </a:prstGeom>
          <a:noFill/>
        </p:spPr>
        <p:txBody>
          <a:bodyPr wrap="square" rtlCol="0">
            <a:spAutoFit/>
          </a:bodyPr>
          <a:lstStyle/>
          <a:p>
            <a:r>
              <a:rPr lang="en-AU" sz="2400" dirty="0" smtClean="0"/>
              <a:t>He is 37 years old.</a:t>
            </a:r>
            <a:endParaRPr lang="en-AU" sz="2400" dirty="0"/>
          </a:p>
        </p:txBody>
      </p:sp>
      <p:sp>
        <p:nvSpPr>
          <p:cNvPr id="9" name="TextBox 8"/>
          <p:cNvSpPr txBox="1"/>
          <p:nvPr/>
        </p:nvSpPr>
        <p:spPr>
          <a:xfrm rot="21239706">
            <a:off x="6428268" y="1681560"/>
            <a:ext cx="2448272" cy="1200329"/>
          </a:xfrm>
          <a:prstGeom prst="rect">
            <a:avLst/>
          </a:prstGeom>
          <a:noFill/>
        </p:spPr>
        <p:txBody>
          <a:bodyPr wrap="square" rtlCol="0">
            <a:spAutoFit/>
          </a:bodyPr>
          <a:lstStyle/>
          <a:p>
            <a:r>
              <a:rPr lang="en-AU" sz="2400" dirty="0" smtClean="0">
                <a:latin typeface="+mj-lt"/>
              </a:rPr>
              <a:t>He was born in St </a:t>
            </a:r>
            <a:r>
              <a:rPr lang="en-AU" sz="2400" dirty="0">
                <a:latin typeface="+mj-lt"/>
              </a:rPr>
              <a:t>Louis, Missouri </a:t>
            </a:r>
          </a:p>
        </p:txBody>
      </p:sp>
      <p:sp>
        <p:nvSpPr>
          <p:cNvPr id="10" name="TextBox 9"/>
          <p:cNvSpPr txBox="1"/>
          <p:nvPr/>
        </p:nvSpPr>
        <p:spPr>
          <a:xfrm>
            <a:off x="395536" y="2204864"/>
            <a:ext cx="2808312" cy="646331"/>
          </a:xfrm>
          <a:prstGeom prst="rect">
            <a:avLst/>
          </a:prstGeom>
          <a:noFill/>
        </p:spPr>
        <p:txBody>
          <a:bodyPr wrap="square" rtlCol="0">
            <a:spAutoFit/>
          </a:bodyPr>
          <a:lstStyle/>
          <a:p>
            <a:r>
              <a:rPr lang="en-AU" dirty="0" smtClean="0"/>
              <a:t>Akon was taught a instrument at an early age</a:t>
            </a:r>
            <a:endParaRPr lang="en-AU" dirty="0"/>
          </a:p>
        </p:txBody>
      </p:sp>
      <p:sp>
        <p:nvSpPr>
          <p:cNvPr id="11" name="TextBox 10"/>
          <p:cNvSpPr txBox="1"/>
          <p:nvPr/>
        </p:nvSpPr>
        <p:spPr>
          <a:xfrm>
            <a:off x="6012160" y="548680"/>
            <a:ext cx="2160240" cy="923330"/>
          </a:xfrm>
          <a:prstGeom prst="rect">
            <a:avLst/>
          </a:prstGeom>
          <a:noFill/>
        </p:spPr>
        <p:txBody>
          <a:bodyPr wrap="square" rtlCol="0">
            <a:spAutoFit/>
          </a:bodyPr>
          <a:lstStyle/>
          <a:p>
            <a:r>
              <a:rPr lang="en-AU" dirty="0" smtClean="0"/>
              <a:t>When he was 15, he moved to jersey city, NJ.</a:t>
            </a:r>
            <a:endParaRPr lang="en-AU" dirty="0"/>
          </a:p>
        </p:txBody>
      </p:sp>
      <p:sp>
        <p:nvSpPr>
          <p:cNvPr id="15" name="TextBox 14"/>
          <p:cNvSpPr txBox="1"/>
          <p:nvPr/>
        </p:nvSpPr>
        <p:spPr>
          <a:xfrm>
            <a:off x="6588224" y="5085184"/>
            <a:ext cx="2232248" cy="646331"/>
          </a:xfrm>
          <a:prstGeom prst="rect">
            <a:avLst/>
          </a:prstGeom>
          <a:noFill/>
        </p:spPr>
        <p:txBody>
          <a:bodyPr wrap="square" rtlCol="0">
            <a:spAutoFit/>
          </a:bodyPr>
          <a:lstStyle/>
          <a:p>
            <a:r>
              <a:rPr lang="en-AU" dirty="0" smtClean="0"/>
              <a:t>He was selling weapons at school.</a:t>
            </a:r>
            <a:endParaRPr lang="en-AU" dirty="0"/>
          </a:p>
        </p:txBody>
      </p:sp>
      <p:sp>
        <p:nvSpPr>
          <p:cNvPr id="16" name="TextBox 15"/>
          <p:cNvSpPr txBox="1"/>
          <p:nvPr/>
        </p:nvSpPr>
        <p:spPr>
          <a:xfrm>
            <a:off x="467544" y="0"/>
            <a:ext cx="2088232" cy="1477328"/>
          </a:xfrm>
          <a:prstGeom prst="rect">
            <a:avLst/>
          </a:prstGeom>
          <a:noFill/>
        </p:spPr>
        <p:txBody>
          <a:bodyPr wrap="square" rtlCol="0">
            <a:spAutoFit/>
          </a:bodyPr>
          <a:lstStyle/>
          <a:p>
            <a:r>
              <a:rPr lang="en-AU" dirty="0" smtClean="0"/>
              <a:t>He got arrested at the age of 18 for a year and half for being apart of a car theft ring.</a:t>
            </a:r>
            <a:endParaRPr lang="en-AU" dirty="0"/>
          </a:p>
        </p:txBody>
      </p:sp>
      <p:sp>
        <p:nvSpPr>
          <p:cNvPr id="17" name="TextBox 16"/>
          <p:cNvSpPr txBox="1"/>
          <p:nvPr/>
        </p:nvSpPr>
        <p:spPr>
          <a:xfrm>
            <a:off x="1691680" y="3212976"/>
            <a:ext cx="1512168" cy="1200329"/>
          </a:xfrm>
          <a:prstGeom prst="rect">
            <a:avLst/>
          </a:prstGeom>
          <a:noFill/>
        </p:spPr>
        <p:txBody>
          <a:bodyPr wrap="square" rtlCol="0">
            <a:spAutoFit/>
          </a:bodyPr>
          <a:lstStyle/>
          <a:p>
            <a:r>
              <a:rPr lang="en-AU" dirty="0" smtClean="0"/>
              <a:t>Akon was sing about his prison life in jail.</a:t>
            </a:r>
            <a:endParaRPr lang="en-AU" dirty="0"/>
          </a:p>
        </p:txBody>
      </p:sp>
      <p:sp>
        <p:nvSpPr>
          <p:cNvPr id="14" name="TextBox 13"/>
          <p:cNvSpPr txBox="1"/>
          <p:nvPr/>
        </p:nvSpPr>
        <p:spPr>
          <a:xfrm>
            <a:off x="3131840" y="1196752"/>
            <a:ext cx="2088232" cy="646331"/>
          </a:xfrm>
          <a:prstGeom prst="rect">
            <a:avLst/>
          </a:prstGeom>
          <a:noFill/>
        </p:spPr>
        <p:txBody>
          <a:bodyPr wrap="square" rtlCol="0">
            <a:spAutoFit/>
          </a:bodyPr>
          <a:lstStyle/>
          <a:p>
            <a:r>
              <a:rPr lang="en-AU" dirty="0" smtClean="0"/>
              <a:t> </a:t>
            </a:r>
            <a:r>
              <a:rPr lang="en-AU" dirty="0" smtClean="0">
                <a:hlinkClick r:id="" action="ppaction://hlinkshowjump?jump=nextslide"/>
              </a:rPr>
              <a:t>Next slide </a:t>
            </a:r>
            <a:r>
              <a:rPr lang="en-AU" dirty="0" smtClean="0"/>
              <a:t>franchise</a:t>
            </a:r>
            <a:endParaRPr lang="en-A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3688" y="260648"/>
            <a:ext cx="5112568" cy="1143000"/>
          </a:xfrm>
        </p:spPr>
        <p:txBody>
          <a:bodyPr/>
          <a:lstStyle/>
          <a:p>
            <a:r>
              <a:rPr lang="en-AU" dirty="0" smtClean="0"/>
              <a:t>McDonalds.</a:t>
            </a:r>
            <a:endParaRPr lang="en-AU" dirty="0"/>
          </a:p>
        </p:txBody>
      </p:sp>
      <p:pic>
        <p:nvPicPr>
          <p:cNvPr id="13314" name="Picture 2" descr="http://www.decanter.com/imageBank/m/mcdonalds-logo.JPG"/>
          <p:cNvPicPr>
            <a:picLocks noChangeAspect="1" noChangeArrowheads="1"/>
          </p:cNvPicPr>
          <p:nvPr/>
        </p:nvPicPr>
        <p:blipFill>
          <a:blip r:embed="rId2" cstate="print"/>
          <a:srcRect/>
          <a:stretch>
            <a:fillRect/>
          </a:stretch>
        </p:blipFill>
        <p:spPr bwMode="auto">
          <a:xfrm>
            <a:off x="2843808" y="1844824"/>
            <a:ext cx="3024336" cy="2922272"/>
          </a:xfrm>
          <a:prstGeom prst="rect">
            <a:avLst/>
          </a:prstGeom>
          <a:noFill/>
        </p:spPr>
      </p:pic>
      <p:sp>
        <p:nvSpPr>
          <p:cNvPr id="7" name="TextBox 6"/>
          <p:cNvSpPr txBox="1"/>
          <p:nvPr/>
        </p:nvSpPr>
        <p:spPr>
          <a:xfrm>
            <a:off x="6588224" y="1700808"/>
            <a:ext cx="2555776" cy="1477328"/>
          </a:xfrm>
          <a:prstGeom prst="rect">
            <a:avLst/>
          </a:prstGeom>
          <a:noFill/>
        </p:spPr>
        <p:txBody>
          <a:bodyPr wrap="square" rtlCol="0">
            <a:spAutoFit/>
          </a:bodyPr>
          <a:lstStyle/>
          <a:p>
            <a:r>
              <a:rPr lang="en-AU" dirty="0" smtClean="0"/>
              <a:t>Patrick McDonald made McDonald and was started in 1937 and it’s successful of it’s system.</a:t>
            </a:r>
            <a:endParaRPr lang="en-AU" dirty="0"/>
          </a:p>
        </p:txBody>
      </p:sp>
      <p:sp>
        <p:nvSpPr>
          <p:cNvPr id="8" name="TextBox 7"/>
          <p:cNvSpPr txBox="1"/>
          <p:nvPr/>
        </p:nvSpPr>
        <p:spPr>
          <a:xfrm>
            <a:off x="395536" y="3501008"/>
            <a:ext cx="2376264" cy="923330"/>
          </a:xfrm>
          <a:prstGeom prst="rect">
            <a:avLst/>
          </a:prstGeom>
          <a:noFill/>
        </p:spPr>
        <p:txBody>
          <a:bodyPr wrap="square" rtlCol="0">
            <a:spAutoFit/>
          </a:bodyPr>
          <a:lstStyle/>
          <a:p>
            <a:r>
              <a:rPr lang="en-AU" dirty="0" smtClean="0"/>
              <a:t>McDonalds makes around $2.2 million a year.</a:t>
            </a:r>
            <a:endParaRPr lang="en-AU" dirty="0"/>
          </a:p>
        </p:txBody>
      </p:sp>
      <p:sp>
        <p:nvSpPr>
          <p:cNvPr id="9" name="TextBox 8"/>
          <p:cNvSpPr txBox="1"/>
          <p:nvPr/>
        </p:nvSpPr>
        <p:spPr>
          <a:xfrm>
            <a:off x="683568" y="1628800"/>
            <a:ext cx="1872208" cy="1200329"/>
          </a:xfrm>
          <a:prstGeom prst="rect">
            <a:avLst/>
          </a:prstGeom>
          <a:noFill/>
        </p:spPr>
        <p:txBody>
          <a:bodyPr wrap="square" rtlCol="0">
            <a:spAutoFit/>
          </a:bodyPr>
          <a:lstStyle/>
          <a:p>
            <a:r>
              <a:rPr lang="en-AU" b="1" dirty="0" smtClean="0"/>
              <a:t>McDonalds originated San Bernardino California</a:t>
            </a:r>
            <a:endParaRPr lang="en-AU" dirty="0"/>
          </a:p>
        </p:txBody>
      </p:sp>
      <p:sp>
        <p:nvSpPr>
          <p:cNvPr id="10" name="TextBox 9"/>
          <p:cNvSpPr txBox="1"/>
          <p:nvPr/>
        </p:nvSpPr>
        <p:spPr>
          <a:xfrm>
            <a:off x="-36512" y="4941168"/>
            <a:ext cx="9144000" cy="1477328"/>
          </a:xfrm>
          <a:prstGeom prst="rect">
            <a:avLst/>
          </a:prstGeom>
          <a:noFill/>
        </p:spPr>
        <p:txBody>
          <a:bodyPr wrap="square" rtlCol="0">
            <a:spAutoFit/>
          </a:bodyPr>
          <a:lstStyle/>
          <a:p>
            <a:r>
              <a:rPr lang="en-AU" dirty="0" smtClean="0"/>
              <a:t>McDonalds sell burgers, fries, drinks and lots more. They have a drive thru and also a McCafe at most McDonalds. There are more than 31,100 McDonald restaurants in the world. McDonalds in Jerusalem and in India use lamb for burgers instead of beef. Paris is the only McDonalds with a white M.</a:t>
            </a:r>
          </a:p>
          <a:p>
            <a:endParaRPr lang="en-AU" dirty="0"/>
          </a:p>
        </p:txBody>
      </p:sp>
      <p:sp>
        <p:nvSpPr>
          <p:cNvPr id="11" name="TextBox 10"/>
          <p:cNvSpPr txBox="1"/>
          <p:nvPr/>
        </p:nvSpPr>
        <p:spPr>
          <a:xfrm>
            <a:off x="395536" y="548680"/>
            <a:ext cx="2088232" cy="646331"/>
          </a:xfrm>
          <a:prstGeom prst="rect">
            <a:avLst/>
          </a:prstGeom>
          <a:noFill/>
        </p:spPr>
        <p:txBody>
          <a:bodyPr wrap="square" rtlCol="0">
            <a:spAutoFit/>
          </a:bodyPr>
          <a:lstStyle/>
          <a:p>
            <a:r>
              <a:rPr lang="en-AU" dirty="0" smtClean="0">
                <a:hlinkClick r:id="" action="ppaction://hlinkshowjump?jump=nextslide"/>
              </a:rPr>
              <a:t>Next slide </a:t>
            </a:r>
            <a:r>
              <a:rPr lang="en-AU" dirty="0" err="1" smtClean="0"/>
              <a:t>rumpelstiltskin</a:t>
            </a:r>
            <a:r>
              <a:rPr lang="en-AU" dirty="0" smtClean="0"/>
              <a:t>.</a:t>
            </a:r>
            <a:endParaRPr lang="en-A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434282"/>
          </a:xfrm>
        </p:spPr>
        <p:txBody>
          <a:bodyPr>
            <a:normAutofit fontScale="90000"/>
          </a:bodyPr>
          <a:lstStyle/>
          <a:p>
            <a:r>
              <a:rPr lang="en-AU" dirty="0" smtClean="0"/>
              <a:t>Rumpelstiltskin</a:t>
            </a:r>
            <a:br>
              <a:rPr lang="en-AU" dirty="0" smtClean="0"/>
            </a:br>
            <a:r>
              <a:rPr lang="en-AU" dirty="0" smtClean="0"/>
              <a:t>This is the story</a:t>
            </a:r>
            <a:br>
              <a:rPr lang="en-AU" dirty="0" smtClean="0"/>
            </a:br>
            <a:r>
              <a:rPr lang="en-AU" dirty="0" smtClean="0">
                <a:hlinkClick r:id="rId2"/>
              </a:rPr>
              <a:t>http://www.cs.cmu.edu/~spok/grimmtmp/044.txt</a:t>
            </a:r>
            <a:endParaRPr lang="en-AU" dirty="0"/>
          </a:p>
        </p:txBody>
      </p:sp>
      <p:pic>
        <p:nvPicPr>
          <p:cNvPr id="3" name="Picture 2" descr="6007677_rumpelstiltskin[1].jpg"/>
          <p:cNvPicPr>
            <a:picLocks noChangeAspect="1"/>
          </p:cNvPicPr>
          <p:nvPr/>
        </p:nvPicPr>
        <p:blipFill>
          <a:blip r:embed="rId3" cstate="print"/>
          <a:stretch>
            <a:fillRect/>
          </a:stretch>
        </p:blipFill>
        <p:spPr>
          <a:xfrm>
            <a:off x="3419872" y="2736539"/>
            <a:ext cx="2843808" cy="4121461"/>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rumplestilskin</a:t>
            </a:r>
            <a:endParaRPr lang="en-AU" dirty="0"/>
          </a:p>
        </p:txBody>
      </p:sp>
      <p:sp>
        <p:nvSpPr>
          <p:cNvPr id="3" name="Content Placeholder 2"/>
          <p:cNvSpPr>
            <a:spLocks noGrp="1"/>
          </p:cNvSpPr>
          <p:nvPr>
            <p:ph idx="1"/>
          </p:nvPr>
        </p:nvSpPr>
        <p:spPr/>
        <p:txBody>
          <a:bodyPr/>
          <a:lstStyle/>
          <a:p>
            <a:r>
              <a:rPr lang="en-AU" dirty="0" smtClean="0"/>
              <a:t>The main characters are King, Miller, Rumpelstiltskin and the </a:t>
            </a:r>
            <a:r>
              <a:rPr lang="en-AU" smtClean="0"/>
              <a:t>millers daughter.</a:t>
            </a:r>
            <a:endParaRPr lang="en-A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192</TotalTime>
  <Words>293</Words>
  <Application>Microsoft Office PowerPoint</Application>
  <PresentationFormat>On-screen Show (4:3)</PresentationFormat>
  <Paragraphs>31</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Apex</vt:lpstr>
      <vt:lpstr>Zayne and Kristian’s web quest.</vt:lpstr>
      <vt:lpstr>Flower power</vt:lpstr>
      <vt:lpstr>Akon</vt:lpstr>
      <vt:lpstr>McDonalds.</vt:lpstr>
      <vt:lpstr>Rumpelstiltskin This is the story http://www.cs.cmu.edu/~spok/grimmtmp/044.txt</vt:lpstr>
      <vt:lpstr>rumplestilskin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Zayne and Kristian’s web quest.</dc:title>
  <dc:creator>Education</dc:creator>
  <cp:lastModifiedBy>Education</cp:lastModifiedBy>
  <cp:revision>23</cp:revision>
  <dcterms:created xsi:type="dcterms:W3CDTF">2010-11-22T22:39:29Z</dcterms:created>
  <dcterms:modified xsi:type="dcterms:W3CDTF">2010-11-25T01:36:27Z</dcterms:modified>
</cp:coreProperties>
</file>